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3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1DE0-9ADF-2F46-B172-A4415D103ED5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AA41-DA5F-8C44-9B9F-1B75545C3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Jupiter_by_Cassini-Huygens-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97815" y="727226"/>
            <a:ext cx="5580063" cy="5380774"/>
          </a:xfrm>
          <a:prstGeom prst="rect">
            <a:avLst/>
          </a:prstGeom>
        </p:spPr>
      </p:pic>
      <p:pic>
        <p:nvPicPr>
          <p:cNvPr id="5" name="Picture 4" descr="Europa-moon-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5510" y="2564001"/>
            <a:ext cx="2059799" cy="20597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3872" y="791124"/>
            <a:ext cx="8182285" cy="531687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05108" y="2083599"/>
            <a:ext cx="3020602" cy="3020602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l_State_LA_gold_squar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131313"/>
              </a:clrFrom>
              <a:clrTo>
                <a:srgbClr val="131313">
                  <a:alpha val="0"/>
                </a:srgbClr>
              </a:clrTo>
            </a:clrChange>
          </a:blip>
          <a:srcRect t="24905"/>
          <a:stretch>
            <a:fillRect/>
          </a:stretch>
        </p:blipFill>
        <p:spPr>
          <a:xfrm>
            <a:off x="5159389" y="4417365"/>
            <a:ext cx="647158" cy="485981"/>
          </a:xfrm>
          <a:prstGeom prst="rect">
            <a:avLst/>
          </a:prstGeom>
        </p:spPr>
      </p:pic>
      <p:pic>
        <p:nvPicPr>
          <p:cNvPr id="11" name="Picture 10" descr="ESTACA_gear_bird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021" y="2764185"/>
            <a:ext cx="679024" cy="704648"/>
          </a:xfrm>
          <a:prstGeom prst="rect">
            <a:avLst/>
          </a:prstGeom>
        </p:spPr>
      </p:pic>
      <p:pic>
        <p:nvPicPr>
          <p:cNvPr id="12" name="Picture 11" descr="college_of_charleston_se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116" y="2600557"/>
            <a:ext cx="792311" cy="7923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0846" y="1197873"/>
            <a:ext cx="5301923" cy="121818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519345"/>
              </a:avLst>
            </a:prstTxWarp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Europa</a:t>
            </a:r>
            <a:r>
              <a:rPr lang="en-US" sz="3200" b="1" dirty="0" smtClean="0">
                <a:solidFill>
                  <a:schemeClr val="bg1"/>
                </a:solidFill>
              </a:rPr>
              <a:t> Extraterrestrial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7707" y="4475853"/>
            <a:ext cx="4067288" cy="143558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393062"/>
              </a:avLst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Life Survey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UAHuntsville_Crooked_H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0842" y="1718116"/>
            <a:ext cx="739740" cy="739740"/>
          </a:xfrm>
          <a:prstGeom prst="rect">
            <a:avLst/>
          </a:prstGeom>
        </p:spPr>
      </p:pic>
      <p:pic>
        <p:nvPicPr>
          <p:cNvPr id="16" name="Picture 15" descr="Sparkman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1990" y="4475853"/>
            <a:ext cx="501558" cy="4214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Turner</dc:creator>
  <cp:lastModifiedBy>PJ Benfield</cp:lastModifiedBy>
  <cp:revision>2</cp:revision>
  <dcterms:created xsi:type="dcterms:W3CDTF">2011-03-20T02:39:39Z</dcterms:created>
  <dcterms:modified xsi:type="dcterms:W3CDTF">2011-03-20T11:50:09Z</dcterms:modified>
</cp:coreProperties>
</file>