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85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61F-C966-1F48-B939-7F98C92A5409}" type="datetimeFigureOut">
              <a:rPr lang="en-US" smtClean="0"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FBC7-52E8-4143-BE7B-B3FFA6A22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61F-C966-1F48-B939-7F98C92A5409}" type="datetimeFigureOut">
              <a:rPr lang="en-US" smtClean="0"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FBC7-52E8-4143-BE7B-B3FFA6A22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61F-C966-1F48-B939-7F98C92A5409}" type="datetimeFigureOut">
              <a:rPr lang="en-US" smtClean="0"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FBC7-52E8-4143-BE7B-B3FFA6A22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61F-C966-1F48-B939-7F98C92A5409}" type="datetimeFigureOut">
              <a:rPr lang="en-US" smtClean="0"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FBC7-52E8-4143-BE7B-B3FFA6A22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61F-C966-1F48-B939-7F98C92A5409}" type="datetimeFigureOut">
              <a:rPr lang="en-US" smtClean="0"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FBC7-52E8-4143-BE7B-B3FFA6A22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61F-C966-1F48-B939-7F98C92A5409}" type="datetimeFigureOut">
              <a:rPr lang="en-US" smtClean="0"/>
              <a:t>3/20/11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FBC7-52E8-4143-BE7B-B3FFA6A22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61F-C966-1F48-B939-7F98C92A5409}" type="datetimeFigureOut">
              <a:rPr lang="en-US" smtClean="0"/>
              <a:t>3/20/11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FBC7-52E8-4143-BE7B-B3FFA6A22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61F-C966-1F48-B939-7F98C92A5409}" type="datetimeFigureOut">
              <a:rPr lang="en-US" smtClean="0"/>
              <a:t>3/20/11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FBC7-52E8-4143-BE7B-B3FFA6A22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61F-C966-1F48-B939-7F98C92A5409}" type="datetimeFigureOut">
              <a:rPr lang="en-US" smtClean="0"/>
              <a:t>3/20/11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FBC7-52E8-4143-BE7B-B3FFA6A22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61F-C966-1F48-B939-7F98C92A5409}" type="datetimeFigureOut">
              <a:rPr lang="en-US" smtClean="0"/>
              <a:t>3/20/11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FBC7-52E8-4143-BE7B-B3FFA6A22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61F-C966-1F48-B939-7F98C92A5409}" type="datetimeFigureOut">
              <a:rPr lang="en-US" smtClean="0"/>
              <a:t>3/20/11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FBC7-52E8-4143-BE7B-B3FFA6A22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1B61F-C966-1F48-B939-7F98C92A5409}" type="datetimeFigureOut">
              <a:rPr lang="en-US" smtClean="0"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AFBC7-52E8-4143-BE7B-B3FFA6A229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Moon_PIA0030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408" y="2983615"/>
            <a:ext cx="7492114" cy="7492113"/>
          </a:xfrm>
          <a:prstGeom prst="rect">
            <a:avLst/>
          </a:prstGeom>
        </p:spPr>
      </p:pic>
      <p:pic>
        <p:nvPicPr>
          <p:cNvPr id="9" name="Picture 8" descr="The_Earth_seen_from_Apollo_1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830776" y="-1200299"/>
            <a:ext cx="3581379" cy="3583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4972" y="2217233"/>
            <a:ext cx="465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Helvetica"/>
                <a:cs typeface="Helvetica"/>
              </a:rPr>
              <a:t>Radio Astronomy on the Moon</a:t>
            </a:r>
            <a:endParaRPr lang="en-US" sz="24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293289" y="4528493"/>
            <a:ext cx="2656353" cy="986257"/>
            <a:chOff x="3395439" y="4528493"/>
            <a:chExt cx="2656353" cy="986257"/>
          </a:xfrm>
        </p:grpSpPr>
        <p:grpSp>
          <p:nvGrpSpPr>
            <p:cNvPr id="16" name="Group 15"/>
            <p:cNvGrpSpPr/>
            <p:nvPr/>
          </p:nvGrpSpPr>
          <p:grpSpPr>
            <a:xfrm>
              <a:off x="5468414" y="4528493"/>
              <a:ext cx="583378" cy="986257"/>
              <a:chOff x="4821030" y="3439412"/>
              <a:chExt cx="583378" cy="986257"/>
            </a:xfrm>
          </p:grpSpPr>
          <p:sp>
            <p:nvSpPr>
              <p:cNvPr id="10" name="Moon 9"/>
              <p:cNvSpPr/>
              <p:nvPr/>
            </p:nvSpPr>
            <p:spPr>
              <a:xfrm rot="19701782">
                <a:off x="5123803" y="3439412"/>
                <a:ext cx="280605" cy="712667"/>
              </a:xfrm>
              <a:prstGeom prst="moon">
                <a:avLst/>
              </a:prstGeom>
              <a:solidFill>
                <a:srgbClr val="0000FF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hape 11"/>
              <p:cNvCxnSpPr>
                <a:stCxn id="10" idx="1"/>
              </p:cNvCxnSpPr>
              <p:nvPr/>
            </p:nvCxnSpPr>
            <p:spPr>
              <a:xfrm rot="10800000" flipV="1">
                <a:off x="5031744" y="3869340"/>
                <a:ext cx="112911" cy="303376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4821030" y="4177155"/>
                <a:ext cx="421425" cy="248514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395439" y="4528493"/>
              <a:ext cx="583378" cy="986257"/>
              <a:chOff x="4821030" y="3439412"/>
              <a:chExt cx="583378" cy="986257"/>
            </a:xfrm>
          </p:grpSpPr>
          <p:sp>
            <p:nvSpPr>
              <p:cNvPr id="18" name="Moon 17"/>
              <p:cNvSpPr/>
              <p:nvPr/>
            </p:nvSpPr>
            <p:spPr>
              <a:xfrm rot="19701782">
                <a:off x="5123803" y="3439412"/>
                <a:ext cx="280605" cy="712667"/>
              </a:xfrm>
              <a:prstGeom prst="moon">
                <a:avLst/>
              </a:prstGeom>
              <a:solidFill>
                <a:srgbClr val="0000FF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hape 18"/>
              <p:cNvCxnSpPr>
                <a:stCxn id="18" idx="1"/>
              </p:cNvCxnSpPr>
              <p:nvPr/>
            </p:nvCxnSpPr>
            <p:spPr>
              <a:xfrm rot="10800000" flipV="1">
                <a:off x="5031744" y="3869340"/>
                <a:ext cx="112911" cy="303376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4821030" y="4177155"/>
                <a:ext cx="421425" cy="248514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431926" y="4528493"/>
              <a:ext cx="583378" cy="986257"/>
              <a:chOff x="4821030" y="3439412"/>
              <a:chExt cx="583378" cy="986257"/>
            </a:xfrm>
          </p:grpSpPr>
          <p:sp>
            <p:nvSpPr>
              <p:cNvPr id="22" name="Moon 21"/>
              <p:cNvSpPr/>
              <p:nvPr/>
            </p:nvSpPr>
            <p:spPr>
              <a:xfrm rot="19701782">
                <a:off x="5123803" y="3439412"/>
                <a:ext cx="280605" cy="712667"/>
              </a:xfrm>
              <a:prstGeom prst="moon">
                <a:avLst/>
              </a:prstGeom>
              <a:solidFill>
                <a:srgbClr val="0000FF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hape 22"/>
              <p:cNvCxnSpPr>
                <a:stCxn id="22" idx="1"/>
              </p:cNvCxnSpPr>
              <p:nvPr/>
            </p:nvCxnSpPr>
            <p:spPr>
              <a:xfrm rot="10800000" flipV="1">
                <a:off x="5031744" y="3869340"/>
                <a:ext cx="112911" cy="303376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4821030" y="4177155"/>
                <a:ext cx="421425" cy="248514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Arc 28"/>
          <p:cNvSpPr/>
          <p:nvPr/>
        </p:nvSpPr>
        <p:spPr>
          <a:xfrm>
            <a:off x="3164190" y="3986743"/>
            <a:ext cx="2914551" cy="1042221"/>
          </a:xfrm>
          <a:prstGeom prst="arc">
            <a:avLst>
              <a:gd name="adj1" fmla="val 11264923"/>
              <a:gd name="adj2" fmla="val 2114878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2881858" y="3618032"/>
            <a:ext cx="3479214" cy="1042221"/>
          </a:xfrm>
          <a:prstGeom prst="arc">
            <a:avLst>
              <a:gd name="adj1" fmla="val 11264923"/>
              <a:gd name="adj2" fmla="val 2114878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2778979" y="3294955"/>
            <a:ext cx="3684973" cy="1042221"/>
          </a:xfrm>
          <a:prstGeom prst="arc">
            <a:avLst>
              <a:gd name="adj1" fmla="val 11264923"/>
              <a:gd name="adj2" fmla="val 2114878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17925220">
            <a:off x="1627711" y="156155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ESTACA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23697" y="5677489"/>
            <a:ext cx="400143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UAHuntsville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3800346">
            <a:off x="105692" y="4219757"/>
            <a:ext cx="400143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Alabama A&amp;M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7832872">
            <a:off x="5024323" y="4475587"/>
            <a:ext cx="400143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College of Charleston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38339" y="193415"/>
            <a:ext cx="400143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Austin High School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3838796">
            <a:off x="5212309" y="1694271"/>
            <a:ext cx="400143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Decatur High School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1668310" y="562747"/>
            <a:ext cx="5906311" cy="5091647"/>
          </a:xfrm>
          <a:prstGeom prst="hexagon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1213094" y="170320"/>
            <a:ext cx="6816743" cy="5876501"/>
          </a:xfrm>
          <a:prstGeom prst="hexagon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20</Words>
  <Application>Microsoft Macintosh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Matthew Turner</dc:creator>
  <cp:lastModifiedBy>Matthew Turner</cp:lastModifiedBy>
  <cp:revision>1</cp:revision>
  <dcterms:created xsi:type="dcterms:W3CDTF">2011-03-21T01:31:40Z</dcterms:created>
  <dcterms:modified xsi:type="dcterms:W3CDTF">2011-03-21T02:30:05Z</dcterms:modified>
</cp:coreProperties>
</file>